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4" r:id="rId2"/>
    <p:sldId id="282" r:id="rId3"/>
    <p:sldId id="342" r:id="rId4"/>
    <p:sldId id="344" r:id="rId5"/>
    <p:sldId id="345" r:id="rId6"/>
    <p:sldId id="283" r:id="rId7"/>
    <p:sldId id="307" r:id="rId8"/>
    <p:sldId id="285" r:id="rId9"/>
    <p:sldId id="310" r:id="rId10"/>
    <p:sldId id="328" r:id="rId11"/>
    <p:sldId id="324" r:id="rId12"/>
    <p:sldId id="346" r:id="rId13"/>
    <p:sldId id="286" r:id="rId14"/>
    <p:sldId id="325" r:id="rId15"/>
    <p:sldId id="343" r:id="rId16"/>
    <p:sldId id="326" r:id="rId17"/>
    <p:sldId id="327" r:id="rId18"/>
    <p:sldId id="341" r:id="rId19"/>
    <p:sldId id="338" r:id="rId20"/>
    <p:sldId id="339" r:id="rId21"/>
    <p:sldId id="28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" y="270"/>
      </p:cViewPr>
      <p:guideLst>
        <p:guide orient="horz" pos="2120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冉 然" userId="18b5561075e60bb1" providerId="LiveId" clId="{14C70A85-3273-493F-800E-6DD6ADF630B4}"/>
    <pc:docChg chg="undo custSel delSld modSld">
      <pc:chgData name="冉 然" userId="18b5561075e60bb1" providerId="LiveId" clId="{14C70A85-3273-493F-800E-6DD6ADF630B4}" dt="2020-05-27T01:18:01.011" v="1021"/>
      <pc:docMkLst>
        <pc:docMk/>
      </pc:docMkLst>
      <pc:sldChg chg="addSp delSp modSp mod">
        <pc:chgData name="冉 然" userId="18b5561075e60bb1" providerId="LiveId" clId="{14C70A85-3273-493F-800E-6DD6ADF630B4}" dt="2020-05-27T01:03:37.209" v="528"/>
        <pc:sldMkLst>
          <pc:docMk/>
          <pc:sldMk cId="0" sldId="282"/>
        </pc:sldMkLst>
        <pc:spChg chg="add del mod">
          <ac:chgData name="冉 然" userId="18b5561075e60bb1" providerId="LiveId" clId="{14C70A85-3273-493F-800E-6DD6ADF630B4}" dt="2020-05-27T00:58:44.691" v="455"/>
          <ac:spMkLst>
            <pc:docMk/>
            <pc:sldMk cId="0" sldId="282"/>
            <ac:spMk id="17" creationId="{4BF48B8B-0E24-4713-B8A3-284E40C5E8A5}"/>
          </ac:spMkLst>
        </pc:spChg>
        <pc:spChg chg="add del mod">
          <ac:chgData name="冉 然" userId="18b5561075e60bb1" providerId="LiveId" clId="{14C70A85-3273-493F-800E-6DD6ADF630B4}" dt="2020-05-27T00:58:52.834" v="457"/>
          <ac:spMkLst>
            <pc:docMk/>
            <pc:sldMk cId="0" sldId="282"/>
            <ac:spMk id="18" creationId="{856D9CDF-372C-4E98-94FB-5DF481C90BD7}"/>
          </ac:spMkLst>
        </pc:spChg>
        <pc:spChg chg="add del mod">
          <ac:chgData name="冉 然" userId="18b5561075e60bb1" providerId="LiveId" clId="{14C70A85-3273-493F-800E-6DD6ADF630B4}" dt="2020-05-27T00:58:52.834" v="457"/>
          <ac:spMkLst>
            <pc:docMk/>
            <pc:sldMk cId="0" sldId="282"/>
            <ac:spMk id="20" creationId="{7BBCAEAD-61AC-4B36-98A8-A8773E705EBB}"/>
          </ac:spMkLst>
        </pc:spChg>
        <pc:spChg chg="mod">
          <ac:chgData name="冉 然" userId="18b5561075e60bb1" providerId="LiveId" clId="{14C70A85-3273-493F-800E-6DD6ADF630B4}" dt="2020-05-27T01:03:37.209" v="528"/>
          <ac:spMkLst>
            <pc:docMk/>
            <pc:sldMk cId="0" sldId="282"/>
            <ac:spMk id="25" creationId="{00000000-0000-0000-0000-000000000000}"/>
          </ac:spMkLst>
        </pc:spChg>
        <pc:spChg chg="mod">
          <ac:chgData name="冉 然" userId="18b5561075e60bb1" providerId="LiveId" clId="{14C70A85-3273-493F-800E-6DD6ADF630B4}" dt="2020-05-27T01:03:33.466" v="518"/>
          <ac:spMkLst>
            <pc:docMk/>
            <pc:sldMk cId="0" sldId="282"/>
            <ac:spMk id="28" creationId="{00000000-0000-0000-0000-000000000000}"/>
          </ac:spMkLst>
        </pc:spChg>
        <pc:spChg chg="mod">
          <ac:chgData name="冉 然" userId="18b5561075e60bb1" providerId="LiveId" clId="{14C70A85-3273-493F-800E-6DD6ADF630B4}" dt="2020-05-27T00:59:12.386" v="461"/>
          <ac:spMkLst>
            <pc:docMk/>
            <pc:sldMk cId="0" sldId="282"/>
            <ac:spMk id="31" creationId="{00000000-0000-0000-0000-000000000000}"/>
          </ac:spMkLst>
        </pc:spChg>
        <pc:spChg chg="add mod">
          <ac:chgData name="冉 然" userId="18b5561075e60bb1" providerId="LiveId" clId="{14C70A85-3273-493F-800E-6DD6ADF630B4}" dt="2020-05-27T00:59:06.737" v="460"/>
          <ac:spMkLst>
            <pc:docMk/>
            <pc:sldMk cId="0" sldId="282"/>
            <ac:spMk id="34" creationId="{EC310A5E-1429-4D99-9535-842B210FF7FC}"/>
          </ac:spMkLst>
        </pc:spChg>
        <pc:spChg chg="add mod">
          <ac:chgData name="冉 然" userId="18b5561075e60bb1" providerId="LiveId" clId="{14C70A85-3273-493F-800E-6DD6ADF630B4}" dt="2020-05-27T00:58:58.903" v="459" actId="1076"/>
          <ac:spMkLst>
            <pc:docMk/>
            <pc:sldMk cId="0" sldId="282"/>
            <ac:spMk id="36" creationId="{C1294D62-EE50-4346-917E-1635988B0462}"/>
          </ac:spMkLst>
        </pc:spChg>
        <pc:cxnChg chg="add del mod">
          <ac:chgData name="冉 然" userId="18b5561075e60bb1" providerId="LiveId" clId="{14C70A85-3273-493F-800E-6DD6ADF630B4}" dt="2020-05-27T00:58:44.691" v="455"/>
          <ac:cxnSpMkLst>
            <pc:docMk/>
            <pc:sldMk cId="0" sldId="282"/>
            <ac:cxnSpMk id="16" creationId="{95372A1C-6EC5-4E0F-8062-C470F5FCF89E}"/>
          </ac:cxnSpMkLst>
        </pc:cxnChg>
        <pc:cxnChg chg="add del mod">
          <ac:chgData name="冉 然" userId="18b5561075e60bb1" providerId="LiveId" clId="{14C70A85-3273-493F-800E-6DD6ADF630B4}" dt="2020-05-27T00:58:52.834" v="457"/>
          <ac:cxnSpMkLst>
            <pc:docMk/>
            <pc:sldMk cId="0" sldId="282"/>
            <ac:cxnSpMk id="19" creationId="{E2BE3683-3C2A-4DB4-96AB-F0635148C0AA}"/>
          </ac:cxnSpMkLst>
        </pc:cxnChg>
        <pc:cxnChg chg="add mod">
          <ac:chgData name="冉 然" userId="18b5561075e60bb1" providerId="LiveId" clId="{14C70A85-3273-493F-800E-6DD6ADF630B4}" dt="2020-05-27T00:58:58.903" v="459" actId="1076"/>
          <ac:cxnSpMkLst>
            <pc:docMk/>
            <pc:sldMk cId="0" sldId="282"/>
            <ac:cxnSpMk id="35" creationId="{23C05C65-4A9A-4799-BE67-D54710A62538}"/>
          </ac:cxnSpMkLst>
        </pc:cxnChg>
      </pc:sldChg>
      <pc:sldChg chg="modSp mod">
        <pc:chgData name="冉 然" userId="18b5561075e60bb1" providerId="LiveId" clId="{14C70A85-3273-493F-800E-6DD6ADF630B4}" dt="2020-05-27T01:05:58.415" v="588" actId="20577"/>
        <pc:sldMkLst>
          <pc:docMk/>
          <pc:sldMk cId="0" sldId="283"/>
        </pc:sldMkLst>
        <pc:spChg chg="mod">
          <ac:chgData name="冉 然" userId="18b5561075e60bb1" providerId="LiveId" clId="{14C70A85-3273-493F-800E-6DD6ADF630B4}" dt="2020-05-27T01:05:17.256" v="571"/>
          <ac:spMkLst>
            <pc:docMk/>
            <pc:sldMk cId="0" sldId="283"/>
            <ac:spMk id="3" creationId="{00000000-0000-0000-0000-000000000000}"/>
          </ac:spMkLst>
        </pc:spChg>
        <pc:spChg chg="mod">
          <ac:chgData name="冉 然" userId="18b5561075e60bb1" providerId="LiveId" clId="{14C70A85-3273-493F-800E-6DD6ADF630B4}" dt="2020-05-27T01:05:58.415" v="588" actId="20577"/>
          <ac:spMkLst>
            <pc:docMk/>
            <pc:sldMk cId="0" sldId="283"/>
            <ac:spMk id="5" creationId="{00000000-0000-0000-0000-000000000000}"/>
          </ac:spMkLst>
        </pc:spChg>
      </pc:sldChg>
      <pc:sldChg chg="modSp mod">
        <pc:chgData name="冉 然" userId="18b5561075e60bb1" providerId="LiveId" clId="{14C70A85-3273-493F-800E-6DD6ADF630B4}" dt="2020-05-27T00:10:46.195" v="178"/>
        <pc:sldMkLst>
          <pc:docMk/>
          <pc:sldMk cId="0" sldId="284"/>
        </pc:sldMkLst>
        <pc:spChg chg="mod">
          <ac:chgData name="冉 然" userId="18b5561075e60bb1" providerId="LiveId" clId="{14C70A85-3273-493F-800E-6DD6ADF630B4}" dt="2020-05-27T00:10:46.195" v="178"/>
          <ac:spMkLst>
            <pc:docMk/>
            <pc:sldMk cId="0" sldId="284"/>
            <ac:spMk id="21" creationId="{00000000-0000-0000-0000-000000000000}"/>
          </ac:spMkLst>
        </pc:spChg>
      </pc:sldChg>
      <pc:sldChg chg="modSp mod">
        <pc:chgData name="冉 然" userId="18b5561075e60bb1" providerId="LiveId" clId="{14C70A85-3273-493F-800E-6DD6ADF630B4}" dt="2020-05-27T01:06:13.098" v="609" actId="20577"/>
        <pc:sldMkLst>
          <pc:docMk/>
          <pc:sldMk cId="0" sldId="285"/>
        </pc:sldMkLst>
        <pc:spChg chg="mod">
          <ac:chgData name="冉 然" userId="18b5561075e60bb1" providerId="LiveId" clId="{14C70A85-3273-493F-800E-6DD6ADF630B4}" dt="2020-05-27T01:05:20.510" v="574"/>
          <ac:spMkLst>
            <pc:docMk/>
            <pc:sldMk cId="0" sldId="285"/>
            <ac:spMk id="18" creationId="{00000000-0000-0000-0000-000000000000}"/>
          </ac:spMkLst>
        </pc:spChg>
        <pc:spChg chg="mod">
          <ac:chgData name="冉 然" userId="18b5561075e60bb1" providerId="LiveId" clId="{14C70A85-3273-493F-800E-6DD6ADF630B4}" dt="2020-05-27T01:06:13.098" v="609" actId="20577"/>
          <ac:spMkLst>
            <pc:docMk/>
            <pc:sldMk cId="0" sldId="285"/>
            <ac:spMk id="20" creationId="{00000000-0000-0000-0000-000000000000}"/>
          </ac:spMkLst>
        </pc:spChg>
      </pc:sldChg>
      <pc:sldChg chg="modSp mod">
        <pc:chgData name="冉 然" userId="18b5561075e60bb1" providerId="LiveId" clId="{14C70A85-3273-493F-800E-6DD6ADF630B4}" dt="2020-05-27T01:06:07.155" v="597" actId="20577"/>
        <pc:sldMkLst>
          <pc:docMk/>
          <pc:sldMk cId="0" sldId="286"/>
        </pc:sldMkLst>
        <pc:spChg chg="mod">
          <ac:chgData name="冉 然" userId="18b5561075e60bb1" providerId="LiveId" clId="{14C70A85-3273-493F-800E-6DD6ADF630B4}" dt="2020-05-27T01:05:24.311" v="577"/>
          <ac:spMkLst>
            <pc:docMk/>
            <pc:sldMk cId="0" sldId="286"/>
            <ac:spMk id="32" creationId="{00000000-0000-0000-0000-000000000000}"/>
          </ac:spMkLst>
        </pc:spChg>
        <pc:spChg chg="mod">
          <ac:chgData name="冉 然" userId="18b5561075e60bb1" providerId="LiveId" clId="{14C70A85-3273-493F-800E-6DD6ADF630B4}" dt="2020-05-27T01:06:07.155" v="597" actId="20577"/>
          <ac:spMkLst>
            <pc:docMk/>
            <pc:sldMk cId="0" sldId="286"/>
            <ac:spMk id="34" creationId="{00000000-0000-0000-0000-000000000000}"/>
          </ac:spMkLst>
        </pc:spChg>
      </pc:sldChg>
      <pc:sldChg chg="delSp modSp mod">
        <pc:chgData name="冉 然" userId="18b5561075e60bb1" providerId="LiveId" clId="{14C70A85-3273-493F-800E-6DD6ADF630B4}" dt="2020-05-27T00:25:59.428" v="419" actId="1076"/>
        <pc:sldMkLst>
          <pc:docMk/>
          <pc:sldMk cId="0" sldId="310"/>
        </pc:sldMkLst>
        <pc:spChg chg="mod">
          <ac:chgData name="冉 然" userId="18b5561075e60bb1" providerId="LiveId" clId="{14C70A85-3273-493F-800E-6DD6ADF630B4}" dt="2020-05-27T00:25:59.428" v="419" actId="1076"/>
          <ac:spMkLst>
            <pc:docMk/>
            <pc:sldMk cId="0" sldId="310"/>
            <ac:spMk id="27" creationId="{00000000-0000-0000-0000-000000000000}"/>
          </ac:spMkLst>
        </pc:spChg>
        <pc:picChg chg="del">
          <ac:chgData name="冉 然" userId="18b5561075e60bb1" providerId="LiveId" clId="{14C70A85-3273-493F-800E-6DD6ADF630B4}" dt="2020-05-27T00:22:51.336" v="180" actId="21"/>
          <ac:picMkLst>
            <pc:docMk/>
            <pc:sldMk cId="0" sldId="310"/>
            <ac:picMk id="4" creationId="{00000000-0000-0000-0000-000000000000}"/>
          </ac:picMkLst>
        </pc:picChg>
      </pc:sldChg>
      <pc:sldChg chg="addSp modSp mod">
        <pc:chgData name="冉 然" userId="18b5561075e60bb1" providerId="LiveId" clId="{14C70A85-3273-493F-800E-6DD6ADF630B4}" dt="2020-05-27T01:18:01.011" v="1021"/>
        <pc:sldMkLst>
          <pc:docMk/>
          <pc:sldMk cId="0" sldId="324"/>
        </pc:sldMkLst>
        <pc:spChg chg="mod">
          <ac:chgData name="冉 然" userId="18b5561075e60bb1" providerId="LiveId" clId="{14C70A85-3273-493F-800E-6DD6ADF630B4}" dt="2020-05-27T01:18:01.011" v="1021"/>
          <ac:spMkLst>
            <pc:docMk/>
            <pc:sldMk cId="0" sldId="324"/>
            <ac:spMk id="27" creationId="{00000000-0000-0000-0000-000000000000}"/>
          </ac:spMkLst>
        </pc:spChg>
        <pc:picChg chg="add mod">
          <ac:chgData name="冉 然" userId="18b5561075e60bb1" providerId="LiveId" clId="{14C70A85-3273-493F-800E-6DD6ADF630B4}" dt="2020-05-27T01:12:42.211" v="923" actId="1076"/>
          <ac:picMkLst>
            <pc:docMk/>
            <pc:sldMk cId="0" sldId="324"/>
            <ac:picMk id="2" creationId="{1D405BEB-4537-4F3C-ABEF-5F519DB85929}"/>
          </ac:picMkLst>
        </pc:picChg>
      </pc:sldChg>
      <pc:sldChg chg="addSp modSp mod">
        <pc:chgData name="冉 然" userId="18b5561075e60bb1" providerId="LiveId" clId="{14C70A85-3273-493F-800E-6DD6ADF630B4}" dt="2020-05-27T00:25:47.719" v="416" actId="20577"/>
        <pc:sldMkLst>
          <pc:docMk/>
          <pc:sldMk cId="0" sldId="328"/>
        </pc:sldMkLst>
        <pc:spChg chg="mod">
          <ac:chgData name="冉 然" userId="18b5561075e60bb1" providerId="LiveId" clId="{14C70A85-3273-493F-800E-6DD6ADF630B4}" dt="2020-05-27T00:25:47.719" v="416" actId="20577"/>
          <ac:spMkLst>
            <pc:docMk/>
            <pc:sldMk cId="0" sldId="328"/>
            <ac:spMk id="27" creationId="{00000000-0000-0000-0000-000000000000}"/>
          </ac:spMkLst>
        </pc:spChg>
        <pc:picChg chg="add mod">
          <ac:chgData name="冉 然" userId="18b5561075e60bb1" providerId="LiveId" clId="{14C70A85-3273-493F-800E-6DD6ADF630B4}" dt="2020-05-27T00:23:55.272" v="200" actId="1076"/>
          <ac:picMkLst>
            <pc:docMk/>
            <pc:sldMk cId="0" sldId="328"/>
            <ac:picMk id="2" creationId="{C2935FD3-58D8-41FD-8F32-A4DBED21A7A8}"/>
          </ac:picMkLst>
        </pc:picChg>
      </pc:sldChg>
      <pc:sldChg chg="delSp modSp mod">
        <pc:chgData name="冉 然" userId="18b5561075e60bb1" providerId="LiveId" clId="{14C70A85-3273-493F-800E-6DD6ADF630B4}" dt="2020-05-27T01:05:45.895" v="579"/>
        <pc:sldMkLst>
          <pc:docMk/>
          <pc:sldMk cId="2388695195" sldId="342"/>
        </pc:sldMkLst>
        <pc:spChg chg="del">
          <ac:chgData name="冉 然" userId="18b5561075e60bb1" providerId="LiveId" clId="{14C70A85-3273-493F-800E-6DD6ADF630B4}" dt="2020-05-26T23:51:47.481" v="54" actId="478"/>
          <ac:spMkLst>
            <pc:docMk/>
            <pc:sldMk cId="2388695195" sldId="342"/>
            <ac:spMk id="9" creationId="{00000000-0000-0000-0000-000000000000}"/>
          </ac:spMkLst>
        </pc:spChg>
        <pc:spChg chg="del">
          <ac:chgData name="冉 然" userId="18b5561075e60bb1" providerId="LiveId" clId="{14C70A85-3273-493F-800E-6DD6ADF630B4}" dt="2020-05-26T23:51:47.481" v="54" actId="478"/>
          <ac:spMkLst>
            <pc:docMk/>
            <pc:sldMk cId="2388695195" sldId="342"/>
            <ac:spMk id="10" creationId="{00000000-0000-0000-0000-000000000000}"/>
          </ac:spMkLst>
        </pc:spChg>
        <pc:spChg chg="mod">
          <ac:chgData name="冉 然" userId="18b5561075e60bb1" providerId="LiveId" clId="{14C70A85-3273-493F-800E-6DD6ADF630B4}" dt="2020-05-26T23:35:20.691" v="21"/>
          <ac:spMkLst>
            <pc:docMk/>
            <pc:sldMk cId="2388695195" sldId="342"/>
            <ac:spMk id="21" creationId="{00000000-0000-0000-0000-000000000000}"/>
          </ac:spMkLst>
        </pc:spChg>
        <pc:spChg chg="del">
          <ac:chgData name="冉 然" userId="18b5561075e60bb1" providerId="LiveId" clId="{14C70A85-3273-493F-800E-6DD6ADF630B4}" dt="2020-05-26T23:51:47.481" v="54" actId="478"/>
          <ac:spMkLst>
            <pc:docMk/>
            <pc:sldMk cId="2388695195" sldId="342"/>
            <ac:spMk id="24" creationId="{00000000-0000-0000-0000-000000000000}"/>
          </ac:spMkLst>
        </pc:spChg>
        <pc:spChg chg="del">
          <ac:chgData name="冉 然" userId="18b5561075e60bb1" providerId="LiveId" clId="{14C70A85-3273-493F-800E-6DD6ADF630B4}" dt="2020-05-26T23:51:47.481" v="54" actId="478"/>
          <ac:spMkLst>
            <pc:docMk/>
            <pc:sldMk cId="2388695195" sldId="342"/>
            <ac:spMk id="28" creationId="{00000000-0000-0000-0000-000000000000}"/>
          </ac:spMkLst>
        </pc:spChg>
        <pc:spChg chg="del">
          <ac:chgData name="冉 然" userId="18b5561075e60bb1" providerId="LiveId" clId="{14C70A85-3273-493F-800E-6DD6ADF630B4}" dt="2020-05-26T23:51:47.481" v="54" actId="478"/>
          <ac:spMkLst>
            <pc:docMk/>
            <pc:sldMk cId="2388695195" sldId="342"/>
            <ac:spMk id="30" creationId="{00000000-0000-0000-0000-000000000000}"/>
          </ac:spMkLst>
        </pc:spChg>
        <pc:spChg chg="del">
          <ac:chgData name="冉 然" userId="18b5561075e60bb1" providerId="LiveId" clId="{14C70A85-3273-493F-800E-6DD6ADF630B4}" dt="2020-05-26T23:51:55.902" v="56" actId="21"/>
          <ac:spMkLst>
            <pc:docMk/>
            <pc:sldMk cId="2388695195" sldId="342"/>
            <ac:spMk id="32" creationId="{00000000-0000-0000-0000-000000000000}"/>
          </ac:spMkLst>
        </pc:spChg>
        <pc:spChg chg="mod">
          <ac:chgData name="冉 然" userId="18b5561075e60bb1" providerId="LiveId" clId="{14C70A85-3273-493F-800E-6DD6ADF630B4}" dt="2020-05-27T00:10:07.732" v="164" actId="14100"/>
          <ac:spMkLst>
            <pc:docMk/>
            <pc:sldMk cId="2388695195" sldId="342"/>
            <ac:spMk id="33" creationId="{00000000-0000-0000-0000-000000000000}"/>
          </ac:spMkLst>
        </pc:spChg>
        <pc:picChg chg="del">
          <ac:chgData name="冉 然" userId="18b5561075e60bb1" providerId="LiveId" clId="{14C70A85-3273-493F-800E-6DD6ADF630B4}" dt="2020-05-27T01:05:45.895" v="579"/>
          <ac:picMkLst>
            <pc:docMk/>
            <pc:sldMk cId="2388695195" sldId="342"/>
            <ac:picMk id="2" creationId="{E8C5A0FE-0118-4FE5-89C5-72DAAA7FCF7B}"/>
          </ac:picMkLst>
        </pc:picChg>
        <pc:cxnChg chg="del mod">
          <ac:chgData name="冉 然" userId="18b5561075e60bb1" providerId="LiveId" clId="{14C70A85-3273-493F-800E-6DD6ADF630B4}" dt="2020-05-26T23:51:47.481" v="54" actId="478"/>
          <ac:cxnSpMkLst>
            <pc:docMk/>
            <pc:sldMk cId="2388695195" sldId="342"/>
            <ac:cxnSpMk id="13" creationId="{00000000-0000-0000-0000-000000000000}"/>
          </ac:cxnSpMkLst>
        </pc:cxnChg>
        <pc:cxnChg chg="del mod">
          <ac:chgData name="冉 然" userId="18b5561075e60bb1" providerId="LiveId" clId="{14C70A85-3273-493F-800E-6DD6ADF630B4}" dt="2020-05-26T23:51:47.481" v="54" actId="478"/>
          <ac:cxnSpMkLst>
            <pc:docMk/>
            <pc:sldMk cId="2388695195" sldId="342"/>
            <ac:cxnSpMk id="17" creationId="{00000000-0000-0000-0000-000000000000}"/>
          </ac:cxnSpMkLst>
        </pc:cxnChg>
        <pc:cxnChg chg="del">
          <ac:chgData name="冉 然" userId="18b5561075e60bb1" providerId="LiveId" clId="{14C70A85-3273-493F-800E-6DD6ADF630B4}" dt="2020-05-26T23:51:47.481" v="54" actId="478"/>
          <ac:cxnSpMkLst>
            <pc:docMk/>
            <pc:sldMk cId="2388695195" sldId="342"/>
            <ac:cxnSpMk id="26" creationId="{00000000-0000-0000-0000-000000000000}"/>
          </ac:cxnSpMkLst>
        </pc:cxnChg>
        <pc:cxnChg chg="del">
          <ac:chgData name="冉 然" userId="18b5561075e60bb1" providerId="LiveId" clId="{14C70A85-3273-493F-800E-6DD6ADF630B4}" dt="2020-05-26T23:51:47.481" v="54" actId="478"/>
          <ac:cxnSpMkLst>
            <pc:docMk/>
            <pc:sldMk cId="2388695195" sldId="342"/>
            <ac:cxnSpMk id="29" creationId="{00000000-0000-0000-0000-000000000000}"/>
          </ac:cxnSpMkLst>
        </pc:cxnChg>
      </pc:sldChg>
      <pc:sldChg chg="addSp delSp modSp mod">
        <pc:chgData name="冉 然" userId="18b5561075e60bb1" providerId="LiveId" clId="{14C70A85-3273-493F-800E-6DD6ADF630B4}" dt="2020-05-27T01:03:17.322" v="517"/>
        <pc:sldMkLst>
          <pc:docMk/>
          <pc:sldMk cId="2471732748" sldId="343"/>
        </pc:sldMkLst>
        <pc:spChg chg="mod">
          <ac:chgData name="冉 然" userId="18b5561075e60bb1" providerId="LiveId" clId="{14C70A85-3273-493F-800E-6DD6ADF630B4}" dt="2020-05-27T01:03:17.322" v="517"/>
          <ac:spMkLst>
            <pc:docMk/>
            <pc:sldMk cId="2471732748" sldId="343"/>
            <ac:spMk id="8" creationId="{00000000-0000-0000-0000-000000000000}"/>
          </ac:spMkLst>
        </pc:spChg>
        <pc:graphicFrameChg chg="del">
          <ac:chgData name="冉 然" userId="18b5561075e60bb1" providerId="LiveId" clId="{14C70A85-3273-493F-800E-6DD6ADF630B4}" dt="2020-05-27T01:02:57.425" v="466" actId="21"/>
          <ac:graphicFrameMkLst>
            <pc:docMk/>
            <pc:sldMk cId="2471732748" sldId="343"/>
            <ac:graphicFrameMk id="3" creationId="{00000000-0000-0000-0000-000000000000}"/>
          </ac:graphicFrameMkLst>
        </pc:graphicFrameChg>
        <pc:graphicFrameChg chg="del">
          <ac:chgData name="冉 然" userId="18b5561075e60bb1" providerId="LiveId" clId="{14C70A85-3273-493F-800E-6DD6ADF630B4}" dt="2020-05-27T01:02:55.297" v="465" actId="21"/>
          <ac:graphicFrameMkLst>
            <pc:docMk/>
            <pc:sldMk cId="2471732748" sldId="343"/>
            <ac:graphicFrameMk id="11" creationId="{00000000-0000-0000-0000-000000000000}"/>
          </ac:graphicFrameMkLst>
        </pc:graphicFrameChg>
        <pc:picChg chg="add mod">
          <ac:chgData name="冉 然" userId="18b5561075e60bb1" providerId="LiveId" clId="{14C70A85-3273-493F-800E-6DD6ADF630B4}" dt="2020-05-27T01:03:01.020" v="470" actId="1076"/>
          <ac:picMkLst>
            <pc:docMk/>
            <pc:sldMk cId="2471732748" sldId="343"/>
            <ac:picMk id="2" creationId="{5B2983F4-3E79-4AE7-AF73-CCA3A28B03A8}"/>
          </ac:picMkLst>
        </pc:picChg>
      </pc:sldChg>
      <pc:sldChg chg="del">
        <pc:chgData name="冉 然" userId="18b5561075e60bb1" providerId="LiveId" clId="{14C70A85-3273-493F-800E-6DD6ADF630B4}" dt="2020-05-27T01:02:33.772" v="462"/>
        <pc:sldMkLst>
          <pc:docMk/>
          <pc:sldMk cId="3065073392" sldId="343"/>
        </pc:sldMkLst>
      </pc:sldChg>
      <pc:sldChg chg="modSp mod">
        <pc:chgData name="冉 然" userId="18b5561075e60bb1" providerId="LiveId" clId="{14C70A85-3273-493F-800E-6DD6ADF630B4}" dt="2020-05-27T01:06:25.378" v="625"/>
        <pc:sldMkLst>
          <pc:docMk/>
          <pc:sldMk cId="1619970983" sldId="344"/>
        </pc:sldMkLst>
        <pc:spChg chg="mod">
          <ac:chgData name="冉 然" userId="18b5561075e60bb1" providerId="LiveId" clId="{14C70A85-3273-493F-800E-6DD6ADF630B4}" dt="2020-05-27T01:05:52.432" v="582"/>
          <ac:spMkLst>
            <pc:docMk/>
            <pc:sldMk cId="1619970983" sldId="344"/>
            <ac:spMk id="3" creationId="{00000000-0000-0000-0000-000000000000}"/>
          </ac:spMkLst>
        </pc:spChg>
        <pc:spChg chg="mod">
          <ac:chgData name="冉 然" userId="18b5561075e60bb1" providerId="LiveId" clId="{14C70A85-3273-493F-800E-6DD6ADF630B4}" dt="2020-05-27T01:06:25.378" v="625"/>
          <ac:spMkLst>
            <pc:docMk/>
            <pc:sldMk cId="1619970983" sldId="344"/>
            <ac:spMk id="4" creationId="{00000000-0000-0000-0000-000000000000}"/>
          </ac:spMkLst>
        </pc:spChg>
      </pc:sldChg>
      <pc:sldChg chg="del">
        <pc:chgData name="冉 然" userId="18b5561075e60bb1" providerId="LiveId" clId="{14C70A85-3273-493F-800E-6DD6ADF630B4}" dt="2020-05-27T01:05:37.670" v="578"/>
        <pc:sldMkLst>
          <pc:docMk/>
          <pc:sldMk cId="3842180535" sldId="344"/>
        </pc:sldMkLst>
      </pc:sldChg>
      <pc:sldChg chg="delSp modSp mod">
        <pc:chgData name="冉 然" userId="18b5561075e60bb1" providerId="LiveId" clId="{14C70A85-3273-493F-800E-6DD6ADF630B4}" dt="2020-05-27T01:10:40.825" v="833" actId="14100"/>
        <pc:sldMkLst>
          <pc:docMk/>
          <pc:sldMk cId="1612864318" sldId="345"/>
        </pc:sldMkLst>
        <pc:spChg chg="mod">
          <ac:chgData name="冉 然" userId="18b5561075e60bb1" providerId="LiveId" clId="{14C70A85-3273-493F-800E-6DD6ADF630B4}" dt="2020-05-27T01:06:52.452" v="652" actId="14100"/>
          <ac:spMkLst>
            <pc:docMk/>
            <pc:sldMk cId="1612864318" sldId="345"/>
            <ac:spMk id="21" creationId="{00000000-0000-0000-0000-000000000000}"/>
          </ac:spMkLst>
        </pc:spChg>
        <pc:spChg chg="mod">
          <ac:chgData name="冉 然" userId="18b5561075e60bb1" providerId="LiveId" clId="{14C70A85-3273-493F-800E-6DD6ADF630B4}" dt="2020-05-27T01:08:52.737" v="665"/>
          <ac:spMkLst>
            <pc:docMk/>
            <pc:sldMk cId="1612864318" sldId="345"/>
            <ac:spMk id="25" creationId="{00000000-0000-0000-0000-000000000000}"/>
          </ac:spMkLst>
        </pc:spChg>
        <pc:spChg chg="del">
          <ac:chgData name="冉 然" userId="18b5561075e60bb1" providerId="LiveId" clId="{14C70A85-3273-493F-800E-6DD6ADF630B4}" dt="2020-05-27T01:07:01.562" v="653" actId="21"/>
          <ac:spMkLst>
            <pc:docMk/>
            <pc:sldMk cId="1612864318" sldId="345"/>
            <ac:spMk id="27" creationId="{00000000-0000-0000-0000-000000000000}"/>
          </ac:spMkLst>
        </pc:spChg>
        <pc:spChg chg="mod">
          <ac:chgData name="冉 然" userId="18b5561075e60bb1" providerId="LiveId" clId="{14C70A85-3273-493F-800E-6DD6ADF630B4}" dt="2020-05-27T01:10:40.825" v="833" actId="14100"/>
          <ac:spMkLst>
            <pc:docMk/>
            <pc:sldMk cId="1612864318" sldId="345"/>
            <ac:spMk id="28" creationId="{00000000-0000-0000-0000-000000000000}"/>
          </ac:spMkLst>
        </pc:spChg>
        <pc:spChg chg="del">
          <ac:chgData name="冉 然" userId="18b5561075e60bb1" providerId="LiveId" clId="{14C70A85-3273-493F-800E-6DD6ADF630B4}" dt="2020-05-27T01:07:05.401" v="654" actId="21"/>
          <ac:spMkLst>
            <pc:docMk/>
            <pc:sldMk cId="1612864318" sldId="345"/>
            <ac:spMk id="30" creationId="{00000000-0000-0000-0000-000000000000}"/>
          </ac:spMkLst>
        </pc:spChg>
        <pc:spChg chg="mod">
          <ac:chgData name="冉 然" userId="18b5561075e60bb1" providerId="LiveId" clId="{14C70A85-3273-493F-800E-6DD6ADF630B4}" dt="2020-05-27T01:09:45.018" v="744"/>
          <ac:spMkLst>
            <pc:docMk/>
            <pc:sldMk cId="1612864318" sldId="345"/>
            <ac:spMk id="31" creationId="{00000000-0000-0000-0000-000000000000}"/>
          </ac:spMkLst>
        </pc:spChg>
        <pc:spChg chg="del">
          <ac:chgData name="冉 然" userId="18b5561075e60bb1" providerId="LiveId" clId="{14C70A85-3273-493F-800E-6DD6ADF630B4}" dt="2020-05-27T01:07:08.012" v="655" actId="21"/>
          <ac:spMkLst>
            <pc:docMk/>
            <pc:sldMk cId="1612864318" sldId="345"/>
            <ac:spMk id="33" creationId="{00000000-0000-0000-0000-000000000000}"/>
          </ac:spMkLst>
        </pc:spChg>
        <pc:spChg chg="del">
          <ac:chgData name="冉 然" userId="18b5561075e60bb1" providerId="LiveId" clId="{14C70A85-3273-493F-800E-6DD6ADF630B4}" dt="2020-05-27T01:09:51.959" v="745" actId="21"/>
          <ac:spMkLst>
            <pc:docMk/>
            <pc:sldMk cId="1612864318" sldId="345"/>
            <ac:spMk id="34" creationId="{EC310A5E-1429-4D99-9535-842B210FF7FC}"/>
          </ac:spMkLst>
        </pc:spChg>
        <pc:spChg chg="del">
          <ac:chgData name="冉 然" userId="18b5561075e60bb1" providerId="LiveId" clId="{14C70A85-3273-493F-800E-6DD6ADF630B4}" dt="2020-05-27T01:07:11.682" v="656" actId="21"/>
          <ac:spMkLst>
            <pc:docMk/>
            <pc:sldMk cId="1612864318" sldId="345"/>
            <ac:spMk id="36" creationId="{C1294D62-EE50-4346-917E-1635988B0462}"/>
          </ac:spMkLst>
        </pc:spChg>
        <pc:cxnChg chg="del">
          <ac:chgData name="冉 然" userId="18b5561075e60bb1" providerId="LiveId" clId="{14C70A85-3273-493F-800E-6DD6ADF630B4}" dt="2020-05-27T01:09:54.228" v="746" actId="21"/>
          <ac:cxnSpMkLst>
            <pc:docMk/>
            <pc:sldMk cId="1612864318" sldId="345"/>
            <ac:cxnSpMk id="35" creationId="{23C05C65-4A9A-4799-BE67-D54710A62538}"/>
          </ac:cxnSpMkLst>
        </pc:cxnChg>
      </pc:sldChg>
      <pc:sldChg chg="delSp modSp mod">
        <pc:chgData name="冉 然" userId="18b5561075e60bb1" providerId="LiveId" clId="{14C70A85-3273-493F-800E-6DD6ADF630B4}" dt="2020-05-27T01:17:44.854" v="1010" actId="1076"/>
        <pc:sldMkLst>
          <pc:docMk/>
          <pc:sldMk cId="1690482347" sldId="346"/>
        </pc:sldMkLst>
        <pc:spChg chg="mod">
          <ac:chgData name="冉 然" userId="18b5561075e60bb1" providerId="LiveId" clId="{14C70A85-3273-493F-800E-6DD6ADF630B4}" dt="2020-05-27T01:17:44.854" v="1010" actId="1076"/>
          <ac:spMkLst>
            <pc:docMk/>
            <pc:sldMk cId="1690482347" sldId="346"/>
            <ac:spMk id="27" creationId="{00000000-0000-0000-0000-000000000000}"/>
          </ac:spMkLst>
        </pc:spChg>
        <pc:picChg chg="del mod">
          <ac:chgData name="冉 然" userId="18b5561075e60bb1" providerId="LiveId" clId="{14C70A85-3273-493F-800E-6DD6ADF630B4}" dt="2020-05-27T01:16:09.820" v="1009" actId="21"/>
          <ac:picMkLst>
            <pc:docMk/>
            <pc:sldMk cId="1690482347" sldId="346"/>
            <ac:picMk id="2" creationId="{1D405BEB-4537-4F3C-ABEF-5F519DB859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2020/5/27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/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1452786" y="2888139"/>
            <a:ext cx="99010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基于大数据平台的日志分析平台</a:t>
            </a:r>
            <a:endParaRPr lang="zh-CN" altLang="en-US" sz="5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4156656" y="4631175"/>
            <a:ext cx="38786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第五组：徐磊、闫涵、颜宇辰、冉然、高垚鑫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技术点解析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36880" y="678106"/>
            <a:ext cx="1150410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dirty="0">
              <a:solidFill>
                <a:schemeClr val="bg2">
                  <a:lumMod val="10000"/>
                </a:schemeClr>
              </a:solidFill>
            </a:endParaRPr>
          </a:p>
          <a:p>
            <a:br>
              <a:rPr lang="zh-CN" altLang="en-US" dirty="0"/>
            </a:br>
            <a:r>
              <a:rPr lang="zh-CN" altLang="en-US" dirty="0"/>
              <a:t>在</a:t>
            </a:r>
            <a:r>
              <a:rPr lang="en-US" altLang="zh-CN" dirty="0"/>
              <a:t>Web</a:t>
            </a:r>
            <a:r>
              <a:rPr lang="zh-CN" altLang="en-US" dirty="0"/>
              <a:t>日志中，每条日志通常代表着用户的一次访问行为，例如下面就是一条日志：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拆解为以下</a:t>
            </a:r>
            <a:r>
              <a:rPr lang="en-US" altLang="zh-CN" dirty="0"/>
              <a:t>8</a:t>
            </a:r>
            <a:r>
              <a:rPr lang="zh-CN" altLang="en-US" dirty="0"/>
              <a:t>个变量</a:t>
            </a:r>
            <a:br>
              <a:rPr lang="zh-CN" altLang="en-US" dirty="0"/>
            </a:br>
            <a:r>
              <a:rPr lang="en-US" altLang="zh-CN" dirty="0" err="1">
                <a:solidFill>
                  <a:srgbClr val="0070C0"/>
                </a:solidFill>
              </a:rPr>
              <a:t>remote_addr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记录客户端的</a:t>
            </a:r>
            <a:r>
              <a:rPr lang="en-US" altLang="zh-CN" dirty="0" err="1">
                <a:solidFill>
                  <a:srgbClr val="0070C0"/>
                </a:solidFill>
              </a:rPr>
              <a:t>ip</a:t>
            </a:r>
            <a:r>
              <a:rPr lang="zh-CN" altLang="en-US" dirty="0">
                <a:solidFill>
                  <a:srgbClr val="0070C0"/>
                </a:solidFill>
              </a:rPr>
              <a:t>地址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remote_user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记录客户端用户名称</a:t>
            </a:r>
            <a:r>
              <a:rPr lang="en-US" altLang="zh-CN" dirty="0">
                <a:solidFill>
                  <a:srgbClr val="0070C0"/>
                </a:solidFill>
              </a:rPr>
              <a:t>, –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time_local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记录访问时间与时区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request: </a:t>
            </a:r>
            <a:r>
              <a:rPr lang="zh-CN" altLang="en-US" dirty="0">
                <a:solidFill>
                  <a:srgbClr val="0070C0"/>
                </a:solidFill>
              </a:rPr>
              <a:t>记录请求的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zh-CN" altLang="en-US" dirty="0">
                <a:solidFill>
                  <a:srgbClr val="0070C0"/>
                </a:solidFill>
              </a:rPr>
              <a:t>与</a:t>
            </a:r>
            <a:r>
              <a:rPr lang="en-US" altLang="zh-CN" dirty="0">
                <a:solidFill>
                  <a:srgbClr val="0070C0"/>
                </a:solidFill>
              </a:rPr>
              <a:t>http</a:t>
            </a:r>
            <a:r>
              <a:rPr lang="zh-CN" altLang="en-US" dirty="0">
                <a:solidFill>
                  <a:srgbClr val="0070C0"/>
                </a:solidFill>
              </a:rPr>
              <a:t>协议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status: </a:t>
            </a:r>
            <a:r>
              <a:rPr lang="zh-CN" altLang="en-US" dirty="0">
                <a:solidFill>
                  <a:srgbClr val="0070C0"/>
                </a:solidFill>
              </a:rPr>
              <a:t>记录请求状态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  <a:r>
              <a:rPr lang="zh-CN" altLang="en-US" dirty="0">
                <a:solidFill>
                  <a:srgbClr val="0070C0"/>
                </a:solidFill>
              </a:rPr>
              <a:t>成功是</a:t>
            </a:r>
            <a:r>
              <a:rPr lang="en-US" altLang="zh-CN" dirty="0">
                <a:solidFill>
                  <a:srgbClr val="0070C0"/>
                </a:solidFill>
              </a:rPr>
              <a:t>200, 200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body_bytes_sent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记录发送给客户端文件主体内容大小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>
                <a:solidFill>
                  <a:srgbClr val="0070C0"/>
                </a:solidFill>
              </a:rPr>
              <a:t>http_referer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用来记录从那个页面链接访问过来的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http_user_agent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zh-CN" altLang="en-US" dirty="0">
                <a:solidFill>
                  <a:srgbClr val="0070C0"/>
                </a:solidFill>
              </a:rPr>
              <a:t>记录客户浏览器的相关信息</a:t>
            </a:r>
            <a:r>
              <a:rPr lang="en-US" altLang="zh-CN" dirty="0">
                <a:solidFill>
                  <a:srgbClr val="0070C0"/>
                </a:solidFill>
              </a:rPr>
              <a:t>,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数据清洗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36880" y="3316941"/>
            <a:ext cx="10219167" cy="2623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935FD3-58D8-41FD-8F32-A4DBED21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" y="1631327"/>
            <a:ext cx="9510584" cy="261541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技术点解析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436880" y="1353185"/>
            <a:ext cx="8946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hive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是一个基于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hadoop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的开源数据仓库工具，用于存储和处理海量结构化数据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主要统计了以下信息：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时间信息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浏览器信息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这是在过程中遇到的问题，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在执行查询时卡住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数据统计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405BEB-4537-4F3C-ABEF-5F519DB8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3896673"/>
            <a:ext cx="9373908" cy="1152686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技术点解析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8B001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53876" y="1443841"/>
            <a:ext cx="89464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10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最后</a:t>
            </a:r>
            <a:r>
              <a:rPr lang="zh-CN" altLang="en-US" dirty="0">
                <a:solidFill>
                  <a:srgbClr val="F0F0F0">
                    <a:lumMod val="10000"/>
                  </a:srgbClr>
                </a:solidFill>
              </a:rPr>
              <a:t>设置了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yarn</a:t>
            </a:r>
            <a:r>
              <a:rPr lang="zh-CN" altLang="en-US" dirty="0">
                <a:solidFill>
                  <a:srgbClr val="F0F0F0">
                    <a:lumMod val="10000"/>
                  </a:srgbClr>
                </a:solidFill>
              </a:rPr>
              <a:t>里面关于内存和虚拟内存的配置项，</a:t>
            </a:r>
            <a:endParaRPr lang="en-US" altLang="zh-CN" dirty="0">
              <a:solidFill>
                <a:srgbClr val="F0F0F0">
                  <a:lumMod val="10000"/>
                </a:srgbClr>
              </a:solidFill>
            </a:endParaRPr>
          </a:p>
          <a:p>
            <a:pPr lvl="0"/>
            <a:r>
              <a:rPr lang="zh-CN" altLang="en-US" dirty="0">
                <a:solidFill>
                  <a:srgbClr val="F0F0F0">
                    <a:lumMod val="10000"/>
                  </a:srgbClr>
                </a:solidFill>
              </a:rPr>
              <a:t>在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yarn-site.xml</a:t>
            </a:r>
            <a:r>
              <a:rPr lang="zh-CN" altLang="en-US" dirty="0">
                <a:solidFill>
                  <a:srgbClr val="F0F0F0">
                    <a:lumMod val="10000"/>
                  </a:srgbClr>
                </a:solidFill>
              </a:rPr>
              <a:t>中加了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:      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&lt;property&gt;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  &lt;name&gt;</a:t>
            </a:r>
            <a:r>
              <a:rPr lang="en-US" altLang="zh-CN" dirty="0" err="1">
                <a:solidFill>
                  <a:srgbClr val="F0F0F0">
                    <a:lumMod val="10000"/>
                  </a:srgbClr>
                </a:solidFill>
              </a:rPr>
              <a:t>yarn.nodemanager.resource.memory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-mb&lt;/name&gt;       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  &lt;value&gt;20480&lt;/value&gt;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&lt;/property&gt;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&lt;property&gt; 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 &lt;name&gt;</a:t>
            </a:r>
            <a:r>
              <a:rPr lang="en-US" altLang="zh-CN" dirty="0" err="1">
                <a:solidFill>
                  <a:srgbClr val="F0F0F0">
                    <a:lumMod val="10000"/>
                  </a:srgbClr>
                </a:solidFill>
              </a:rPr>
              <a:t>yarn.scheduler.minimum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-allocation-mb&lt;/name&gt;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 &lt;value&gt;2048&lt;/value&gt;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&lt;/property&gt;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&lt;property&gt;  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&lt;name&gt;</a:t>
            </a:r>
            <a:r>
              <a:rPr lang="en-US" altLang="zh-CN" dirty="0" err="1">
                <a:solidFill>
                  <a:srgbClr val="F0F0F0">
                    <a:lumMod val="10000"/>
                  </a:srgbClr>
                </a:solidFill>
              </a:rPr>
              <a:t>yarn.nodemanager.vmem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-</a:t>
            </a:r>
            <a:r>
              <a:rPr lang="en-US" altLang="zh-CN" dirty="0" err="1">
                <a:solidFill>
                  <a:srgbClr val="F0F0F0">
                    <a:lumMod val="10000"/>
                  </a:srgbClr>
                </a:solidFill>
              </a:rPr>
              <a:t>pmem</a:t>
            </a:r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-ratio&lt;/name&gt;   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       &lt;value&gt;2.1&lt;/value&gt;</a:t>
            </a:r>
          </a:p>
          <a:p>
            <a:pPr lvl="0"/>
            <a:r>
              <a:rPr lang="en-US" altLang="zh-CN" dirty="0">
                <a:solidFill>
                  <a:srgbClr val="F0F0F0">
                    <a:lumMod val="10000"/>
                  </a:srgbClr>
                </a:solidFill>
              </a:rPr>
              <a:t>&lt;/property&gt;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方正兰亭粗黑_GBK" panose="02000000000000000000" pitchFamily="2" charset="-122"/>
                <a:ea typeface="方正兰亭粗黑_GBK" panose="02000000000000000000" pitchFamily="2" charset="-122"/>
                <a:cs typeface="+mn-cs"/>
              </a:rPr>
              <a:t>数据统计</a:t>
            </a:r>
          </a:p>
        </p:txBody>
      </p:sp>
    </p:spTree>
    <p:extLst>
      <p:ext uri="{BB962C8B-B14F-4D97-AF65-F5344CB8AC3E}">
        <p14:creationId xmlns:p14="http://schemas.microsoft.com/office/powerpoint/2010/main" val="169048234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0</a:t>
            </a:r>
            <a:r>
              <a:rPr lang="en-US" altLang="zh-CN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4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03575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Part four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按时间的打卡人数统计</a:t>
            </a: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1790809" y="1249379"/>
          <a:ext cx="2336810" cy="5319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142843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38594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21517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14757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13566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33018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91474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169917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194440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203446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208322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5626446" y="1249379"/>
          <a:ext cx="2336810" cy="5319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112135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39143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29689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21365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17622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15294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12787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13390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10591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10230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3269"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9108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按浏览器类型的人数统计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2983F4-3E79-4AE7-AF73-CCA3A28B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96" y="1628766"/>
            <a:ext cx="7584467" cy="48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274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72926" y="82598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按</a:t>
            </a:r>
            <a:r>
              <a:rPr lang="en-US" alt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IP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的统计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4" y="1379790"/>
            <a:ext cx="11120728" cy="4990427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按小时访问量的统计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5" y="1206630"/>
            <a:ext cx="10352977" cy="5487158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4125" y="827405"/>
            <a:ext cx="10227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通过</a:t>
            </a:r>
            <a:r>
              <a:rPr lang="en-US" altLang="zh-CN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Python</a:t>
            </a:r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程序，将数据渲染成网页  </a:t>
            </a:r>
            <a:r>
              <a:rPr lang="en-US" altLang="zh-CN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.txt (raw data) ----(.py)----&gt;.html (user-friendly webview)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15" y="1499235"/>
            <a:ext cx="9463405" cy="532320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前端界面展示：</a:t>
            </a:r>
          </a:p>
          <a:p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一天中每小时时间段内访问量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1630680"/>
            <a:ext cx="6273800" cy="45942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技术点解析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4" name="文本框 19">
            <a:extLst>
              <a:ext uri="{FF2B5EF4-FFF2-40B4-BE49-F238E27FC236}">
                <a16:creationId xmlns:a16="http://schemas.microsoft.com/office/drawing/2014/main" id="{EC310A5E-1429-4D99-9535-842B210FF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7564" y="5084761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3C05C65-4A9A-4799-BE67-D54710A62538}"/>
              </a:ext>
            </a:extLst>
          </p:cNvPr>
          <p:cNvCxnSpPr/>
          <p:nvPr/>
        </p:nvCxnSpPr>
        <p:spPr>
          <a:xfrm flipH="1">
            <a:off x="5521326" y="4895850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1">
            <a:extLst>
              <a:ext uri="{FF2B5EF4-FFF2-40B4-BE49-F238E27FC236}">
                <a16:creationId xmlns:a16="http://schemas.microsoft.com/office/drawing/2014/main" id="{C1294D62-EE50-4346-917E-1635988B0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888" y="4606925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项目功能展示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前端界面展示：</a:t>
            </a:r>
          </a:p>
          <a:p>
            <a:r>
              <a:rPr lang="zh-CN" altLang="en-US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各时间段内打卡人数折线图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35" y="1517650"/>
            <a:ext cx="7461885" cy="473075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98" y="148610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请老师批评指正，谢谢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341486" y="1552639"/>
            <a:ext cx="98876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从</a:t>
            </a:r>
            <a:r>
              <a:rPr lang="en-US" altLang="zh-CN" sz="3200" dirty="0"/>
              <a:t>Web</a:t>
            </a:r>
            <a:r>
              <a:rPr lang="zh-CN" altLang="en-US" sz="3200" dirty="0"/>
              <a:t>服务器产生的日志中，我们可以获取网站每类页面的</a:t>
            </a:r>
            <a:r>
              <a:rPr lang="en-US" altLang="zh-CN" sz="3200" dirty="0"/>
              <a:t>PV</a:t>
            </a:r>
            <a:r>
              <a:rPr lang="zh-CN" altLang="en-US" sz="3200" dirty="0"/>
              <a:t>值、独立</a:t>
            </a:r>
            <a:r>
              <a:rPr lang="en-US" altLang="zh-CN" sz="3200" dirty="0"/>
              <a:t>IP</a:t>
            </a:r>
            <a:r>
              <a:rPr lang="zh-CN" altLang="en-US" sz="3200" dirty="0"/>
              <a:t>数等信息，通过对日志的分析，我们能够能够看到用户的主要来源、喜好网站上的哪些内容，以及用户的忠诚度等，能对网站的布局、功能进一步的优化，通过分析结果，可以进行推广预算的划分，以及重点优化用户群体的倾向点等。</a:t>
            </a:r>
          </a:p>
        </p:txBody>
      </p:sp>
    </p:spTree>
    <p:extLst>
      <p:ext uri="{BB962C8B-B14F-4D97-AF65-F5344CB8AC3E}">
        <p14:creationId xmlns:p14="http://schemas.microsoft.com/office/powerpoint/2010/main" val="238869519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0</a:t>
            </a:r>
            <a:r>
              <a:rPr lang="en-US" altLang="zh-CN" sz="11500" dirty="0">
                <a:solidFill>
                  <a:srgbClr val="F0F0F0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1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数据集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Part One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 panose="020F0502020204030204"/>
              <a:ea typeface="幼圆" panose="02010509060101010101" charset="-122"/>
              <a:cs typeface="+mn-cs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97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0030101010101" pitchFamily="49" charset="-122"/>
                <a:ea typeface="黑体" panose="02010600030101010101" pitchFamily="49" charset="-122"/>
              </a:rPr>
              <a:t>数据集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500M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的数据集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6564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万行数据，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万多个独立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格式日志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86431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0</a:t>
            </a:r>
            <a:r>
              <a:rPr lang="en-US" altLang="zh-CN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2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19455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 panose="020F0502020204030204"/>
              <a:ea typeface="幼圆" panose="02010509060101010101" charset="-122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  <a:p>
            <a:pPr>
              <a:defRPr/>
            </a:pP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97008" y="1495515"/>
            <a:ext cx="1213706" cy="45674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日志</a:t>
            </a:r>
          </a:p>
        </p:txBody>
      </p:sp>
      <p:sp>
        <p:nvSpPr>
          <p:cNvPr id="10" name="矩形 9"/>
          <p:cNvSpPr/>
          <p:nvPr/>
        </p:nvSpPr>
        <p:spPr>
          <a:xfrm>
            <a:off x="9630908" y="1495514"/>
            <a:ext cx="1384418" cy="45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HDFS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13" name="直接箭头连接符 12"/>
          <p:cNvCxnSpPr>
            <a:stCxn id="9" idx="3"/>
            <a:endCxn id="10" idx="1"/>
          </p:cNvCxnSpPr>
          <p:nvPr/>
        </p:nvCxnSpPr>
        <p:spPr>
          <a:xfrm flipV="1">
            <a:off x="8810714" y="1723889"/>
            <a:ext cx="82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630908" y="2613328"/>
            <a:ext cx="1384418" cy="557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MapReduce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数据清洗</a:t>
            </a:r>
          </a:p>
        </p:txBody>
      </p:sp>
      <p:cxnSp>
        <p:nvCxnSpPr>
          <p:cNvPr id="17" name="直接箭头连接符 16"/>
          <p:cNvCxnSpPr>
            <a:stCxn id="10" idx="2"/>
            <a:endCxn id="24" idx="0"/>
          </p:cNvCxnSpPr>
          <p:nvPr/>
        </p:nvCxnSpPr>
        <p:spPr>
          <a:xfrm>
            <a:off x="10323117" y="1952263"/>
            <a:ext cx="0" cy="6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323117" y="3169286"/>
            <a:ext cx="0" cy="71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630908" y="3866512"/>
            <a:ext cx="1384418" cy="45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Hive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10323117" y="4321606"/>
            <a:ext cx="0" cy="71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630908" y="5018832"/>
            <a:ext cx="1384418" cy="456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Mysql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408778" y="4541640"/>
            <a:ext cx="117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Sqoop</a:t>
            </a:r>
            <a:r>
              <a:rPr lang="zh-CN" altLang="en-US" sz="1200" dirty="0"/>
              <a:t>导出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29838" y="1495514"/>
            <a:ext cx="48540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 </a:t>
            </a:r>
            <a:r>
              <a:rPr lang="zh-CN" altLang="en-US" sz="3200" dirty="0"/>
              <a:t>把日志数据上传到</a:t>
            </a:r>
            <a:r>
              <a:rPr lang="en-US" altLang="zh-CN" sz="3200" dirty="0"/>
              <a:t>HDFS</a:t>
            </a:r>
            <a:r>
              <a:rPr lang="zh-CN" altLang="en-US" sz="3200" dirty="0"/>
              <a:t>中进行处理；</a:t>
            </a:r>
          </a:p>
          <a:p>
            <a:r>
              <a:rPr lang="en-US" altLang="zh-CN" sz="3200" dirty="0"/>
              <a:t>2. </a:t>
            </a:r>
            <a:r>
              <a:rPr lang="zh-CN" altLang="en-US" sz="3200" dirty="0"/>
              <a:t>使用</a:t>
            </a:r>
            <a:r>
              <a:rPr lang="en-US" altLang="zh-CN" sz="3200" dirty="0"/>
              <a:t>MapReduce</a:t>
            </a:r>
            <a:r>
              <a:rPr lang="zh-CN" altLang="en-US" sz="3200" dirty="0"/>
              <a:t>对</a:t>
            </a:r>
            <a:r>
              <a:rPr lang="en-US" altLang="zh-CN" sz="3200" dirty="0"/>
              <a:t>HDFS</a:t>
            </a:r>
            <a:r>
              <a:rPr lang="zh-CN" altLang="en-US" sz="3200" dirty="0"/>
              <a:t>中的原始数据进行清洗；</a:t>
            </a:r>
          </a:p>
          <a:p>
            <a:r>
              <a:rPr lang="en-US" altLang="zh-CN" sz="3200" dirty="0"/>
              <a:t>3. </a:t>
            </a:r>
            <a:r>
              <a:rPr lang="zh-CN" altLang="en-US" sz="3200" dirty="0"/>
              <a:t>使用</a:t>
            </a:r>
            <a:r>
              <a:rPr lang="en-US" altLang="zh-CN" sz="3200" dirty="0"/>
              <a:t>Hive</a:t>
            </a:r>
            <a:r>
              <a:rPr lang="zh-CN" altLang="en-US" sz="3200" dirty="0"/>
              <a:t>对清洗后的数据进行统计分析；</a:t>
            </a:r>
          </a:p>
          <a:p>
            <a:r>
              <a:rPr lang="en-US" altLang="zh-CN" sz="3200" dirty="0"/>
              <a:t>4. </a:t>
            </a:r>
            <a:r>
              <a:rPr lang="zh-CN" altLang="en-US" sz="3200" dirty="0"/>
              <a:t>使用</a:t>
            </a:r>
            <a:r>
              <a:rPr lang="en-US" altLang="zh-CN" sz="3200" dirty="0"/>
              <a:t>Sqoop</a:t>
            </a:r>
            <a:r>
              <a:rPr lang="zh-CN" altLang="en-US" sz="3200" dirty="0"/>
              <a:t>把</a:t>
            </a:r>
            <a:r>
              <a:rPr lang="en-US" altLang="zh-CN" sz="3200" dirty="0"/>
              <a:t>Hive</a:t>
            </a:r>
            <a:r>
              <a:rPr lang="zh-CN" altLang="en-US" sz="3200" dirty="0"/>
              <a:t>产生的统计结果导出到</a:t>
            </a:r>
            <a:r>
              <a:rPr lang="en-US" altLang="zh-CN" sz="3200" dirty="0" err="1"/>
              <a:t>mysql</a:t>
            </a:r>
            <a:r>
              <a:rPr lang="zh-CN" altLang="en-US" sz="3200" dirty="0"/>
              <a:t>中。</a:t>
            </a:r>
            <a:endParaRPr lang="en-US" altLang="zh-CN" sz="3200" dirty="0"/>
          </a:p>
          <a:p>
            <a:r>
              <a:rPr lang="en-US" altLang="zh-CN" sz="3200" dirty="0"/>
              <a:t>5. </a:t>
            </a:r>
            <a:r>
              <a:rPr lang="zh-CN" altLang="en-US" sz="3200" dirty="0"/>
              <a:t>前端界面进行展示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/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0</a:t>
            </a:r>
            <a:r>
              <a:rPr lang="en-US" altLang="zh-CN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3</a:t>
            </a:r>
            <a:endParaRPr lang="en-US" sz="115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4545"/>
            <a:ext cx="317389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技术点解析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24375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80604020202020204" pitchFamily="34" charset="0"/>
              </a:rPr>
              <a:t>Part three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 panose="02010509060101010101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 panose="02010509060101010101" charset="-122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技术点解析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>
          <a:xfrm>
            <a:off x="10754360" y="6370218"/>
            <a:ext cx="1437640" cy="365125"/>
          </a:xfrm>
        </p:spPr>
        <p:txBody>
          <a:bodyPr/>
          <a:lstStyle/>
          <a:p>
            <a:fld id="{023126B9-07AC-4BAF-B3D7-FAC1D3999DA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253876" y="1712108"/>
            <a:ext cx="95531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dirty="0"/>
              <a:t>HDFS</a:t>
            </a:r>
            <a:r>
              <a:rPr lang="zh-CN" altLang="en-US" dirty="0"/>
              <a:t>中的原生数据为不规整数据，该数据的格式还无法满足我们对数据处理的基本要求，需要对其进行预处理，转化为我们后面工作所需要的较为规整的数据。所以数据清洗，就是对数据进行基本的预处理，以方便我们后面的统计分析。</a:t>
            </a:r>
            <a:r>
              <a:rPr lang="en-US" altLang="zh-CN" dirty="0"/>
              <a:t>Web</a:t>
            </a:r>
            <a:r>
              <a:rPr lang="zh-CN" altLang="en-US" dirty="0"/>
              <a:t>日志由</a:t>
            </a:r>
            <a:r>
              <a:rPr lang="en-US" altLang="zh-CN" dirty="0"/>
              <a:t>Web</a:t>
            </a:r>
            <a:r>
              <a:rPr lang="zh-CN" altLang="en-US" dirty="0"/>
              <a:t>服务器产生，可能是</a:t>
            </a:r>
            <a:r>
              <a:rPr lang="en-US" altLang="zh-CN" dirty="0"/>
              <a:t>Nginx, Apache, Tomcat</a:t>
            </a:r>
            <a:r>
              <a:rPr lang="zh-CN" altLang="en-US" dirty="0"/>
              <a:t>等。从</a:t>
            </a:r>
            <a:r>
              <a:rPr lang="en-US" altLang="zh-CN" dirty="0"/>
              <a:t>Web</a:t>
            </a:r>
            <a:r>
              <a:rPr lang="zh-CN" altLang="en-US" dirty="0"/>
              <a:t>日志中，我们可以获取网站每类页面的</a:t>
            </a:r>
            <a:r>
              <a:rPr lang="en-US" altLang="zh-CN" dirty="0"/>
              <a:t>PV</a:t>
            </a:r>
            <a:r>
              <a:rPr lang="zh-CN" altLang="en-US" dirty="0"/>
              <a:t>值（</a:t>
            </a:r>
            <a:r>
              <a:rPr lang="en-US" altLang="zh-CN" dirty="0" err="1"/>
              <a:t>PageView</a:t>
            </a:r>
            <a:r>
              <a:rPr lang="zh-CN" altLang="en-US" dirty="0"/>
              <a:t>，页面访问量）、独立</a:t>
            </a:r>
            <a:r>
              <a:rPr lang="en-US" altLang="zh-CN" dirty="0"/>
              <a:t>IP</a:t>
            </a:r>
            <a:r>
              <a:rPr lang="zh-CN" altLang="en-US" dirty="0"/>
              <a:t>数；稍微复杂一些的，可以计算得出用户所检索的关键词排行榜、用户停留时间最高的页面等；更复杂的，构建广告点击模型、分析用户行为特征等等。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数据清洗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839</Words>
  <Application>Microsoft Office PowerPoint</Application>
  <PresentationFormat>宽屏</PresentationFormat>
  <Paragraphs>180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方正兰亭粗黑_GBK</vt:lpstr>
      <vt:lpstr>黑体</vt:lpstr>
      <vt:lpstr>华康俪金黑W8</vt:lpstr>
      <vt:lpstr>宋体</vt:lpstr>
      <vt:lpstr>微软雅黑</vt:lpstr>
      <vt:lpstr>Arial</vt:lpstr>
      <vt:lpstr>Calibri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冉 然</cp:lastModifiedBy>
  <cp:revision>91</cp:revision>
  <dcterms:created xsi:type="dcterms:W3CDTF">2020-05-26T17:32:31Z</dcterms:created>
  <dcterms:modified xsi:type="dcterms:W3CDTF">2020-05-27T01:18:03Z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2052-11.1.0.8392</vt:lpwstr>
  </property>
</Properties>
</file>